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8803600" cy="43205400"/>
  <p:notesSz cx="6858000" cy="914400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C57"/>
    <a:srgbClr val="008C98"/>
    <a:srgbClr val="66C1BF"/>
    <a:srgbClr val="00A3A6"/>
    <a:srgbClr val="275662"/>
    <a:srgbClr val="BCD631"/>
    <a:srgbClr val="00A3A7"/>
    <a:srgbClr val="1B5367"/>
    <a:srgbClr val="8BA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7" autoAdjust="0"/>
    <p:restoredTop sz="98841" autoAdjust="0"/>
  </p:normalViewPr>
  <p:slideViewPr>
    <p:cSldViewPr>
      <p:cViewPr varScale="1">
        <p:scale>
          <a:sx n="14" d="100"/>
          <a:sy n="14" d="100"/>
        </p:scale>
        <p:origin x="2390" y="-43"/>
      </p:cViewPr>
      <p:guideLst>
        <p:guide orient="horz" pos="13608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7194"/>
    </p:cViewPr>
  </p:sorterViewPr>
  <p:notesViewPr>
    <p:cSldViewPr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917EE-025F-413A-9518-A54C8F4A1FCD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9011B-6389-492A-9837-4224F14FFA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C3F-F71C-4E40-8B3A-5491EA581C8B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95E71-4B52-43A7-A26F-42B1FA7C84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1"/>
            <a:ext cx="24483060" cy="926115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6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7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83226" y="10901366"/>
            <a:ext cx="20412551" cy="2322490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35569" y="10901366"/>
            <a:ext cx="60767595" cy="2322490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1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1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7763475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8312296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43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35570" y="63507941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05700" y="63507941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2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9671213"/>
            <a:ext cx="1272659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0" y="13701715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1" y="9671213"/>
            <a:ext cx="12731591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1" y="13701715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49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8" y="1720219"/>
            <a:ext cx="16102013" cy="36874613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4"/>
            <a:ext cx="9476186" cy="29553698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1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30243782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33814231"/>
            <a:ext cx="17282160" cy="5070632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4"/>
            <a:ext cx="25923240" cy="28513568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09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AD11-11C6-4323-980C-215B176DAB10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09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09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24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9D6FCE1-5900-4FD1-ADB5-FB3B7A8C1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9764" y="-18356"/>
            <a:ext cx="35416797" cy="4680285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00EC6FF4-F506-4482-B23C-FD362AC47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531" y="5867886"/>
            <a:ext cx="19370292" cy="6120680"/>
          </a:xfrm>
        </p:spPr>
        <p:txBody>
          <a:bodyPr>
            <a:normAutofit fontScale="85000" lnSpcReduction="10000"/>
          </a:bodyPr>
          <a:lstStyle/>
          <a:p>
            <a:r>
              <a:rPr lang="fr-FR" sz="30000" dirty="0">
                <a:solidFill>
                  <a:srgbClr val="008C98"/>
                </a:solidFill>
                <a:latin typeface="Big John" panose="02000000000000000000" pitchFamily="50" charset="0"/>
              </a:rPr>
              <a:t>MA</a:t>
            </a:r>
            <a:r>
              <a:rPr lang="fr-FR" sz="12400" dirty="0">
                <a:solidFill>
                  <a:srgbClr val="008C98"/>
                </a:solidFill>
                <a:latin typeface="Big John" panose="02000000000000000000" pitchFamily="50" charset="0"/>
              </a:rPr>
              <a:t> </a:t>
            </a:r>
            <a:r>
              <a:rPr lang="fr-FR" sz="30000" dirty="0">
                <a:solidFill>
                  <a:srgbClr val="008C98"/>
                </a:solidFill>
                <a:latin typeface="Big John" panose="02000000000000000000" pitchFamily="50" charset="0"/>
              </a:rPr>
              <a:t>REVUE</a:t>
            </a:r>
            <a:endParaRPr lang="fr-FR" dirty="0">
              <a:solidFill>
                <a:srgbClr val="008C98"/>
              </a:solidFill>
              <a:latin typeface="Big John" panose="02000000000000000000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9601FB-BC8C-4618-82E5-81DA37A37891}"/>
              </a:ext>
            </a:extLst>
          </p:cNvPr>
          <p:cNvSpPr txBox="1"/>
          <p:nvPr/>
        </p:nvSpPr>
        <p:spPr>
          <a:xfrm>
            <a:off x="5990325" y="11108300"/>
            <a:ext cx="1809662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0" dirty="0">
                <a:solidFill>
                  <a:srgbClr val="364C57"/>
                </a:solidFill>
                <a:latin typeface="The Secret" panose="00000500000000000000" pitchFamily="50" charset="0"/>
              </a:rPr>
              <a:t>Nutrition et Bien </a:t>
            </a:r>
            <a:r>
              <a:rPr lang="fr-FR" sz="25000" dirty="0" err="1">
                <a:solidFill>
                  <a:srgbClr val="364C57"/>
                </a:solidFill>
                <a:latin typeface="The Secret" panose="00000500000000000000" pitchFamily="50" charset="0"/>
              </a:rPr>
              <a:t>Etre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9BB8C5-2C2B-4CDC-B83F-A3980BDF4AB8}"/>
              </a:ext>
            </a:extLst>
          </p:cNvPr>
          <p:cNvSpPr txBox="1"/>
          <p:nvPr/>
        </p:nvSpPr>
        <p:spPr>
          <a:xfrm>
            <a:off x="23079201" y="746761"/>
            <a:ext cx="535114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364C57"/>
                </a:solidFill>
                <a:latin typeface="Big John" panose="02000000000000000000" pitchFamily="50" charset="0"/>
              </a:rPr>
              <a:t>ETE 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F71C1C-FEFF-4004-8A26-8760A3501FF3}"/>
              </a:ext>
            </a:extLst>
          </p:cNvPr>
          <p:cNvSpPr/>
          <p:nvPr/>
        </p:nvSpPr>
        <p:spPr>
          <a:xfrm>
            <a:off x="-158252" y="38810480"/>
            <a:ext cx="15041297" cy="2543968"/>
          </a:xfrm>
          <a:prstGeom prst="rect">
            <a:avLst/>
          </a:prstGeom>
          <a:solidFill>
            <a:srgbClr val="364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049BAB-EE42-490A-B9E0-7BAA74C042C9}"/>
              </a:ext>
            </a:extLst>
          </p:cNvPr>
          <p:cNvSpPr txBox="1"/>
          <p:nvPr/>
        </p:nvSpPr>
        <p:spPr>
          <a:xfrm>
            <a:off x="-171994" y="39036024"/>
            <a:ext cx="1504129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500" dirty="0">
                <a:solidFill>
                  <a:schemeClr val="bg1"/>
                </a:solidFill>
                <a:latin typeface="Slim Joe" panose="02000000000000000000" pitchFamily="50" charset="0"/>
              </a:rPr>
              <a:t> Laura GAUCHER </a:t>
            </a:r>
          </a:p>
          <a:p>
            <a:r>
              <a:rPr lang="fr-FR" sz="6500" dirty="0">
                <a:solidFill>
                  <a:schemeClr val="bg1"/>
                </a:solidFill>
                <a:latin typeface="Slim Joe" panose="02000000000000000000" pitchFamily="50" charset="0"/>
              </a:rPr>
              <a:t> DIETETICIENNE NUTRITIONNISTE</a:t>
            </a:r>
          </a:p>
        </p:txBody>
      </p:sp>
    </p:spTree>
    <p:extLst>
      <p:ext uri="{BB962C8B-B14F-4D97-AF65-F5344CB8AC3E}">
        <p14:creationId xmlns:p14="http://schemas.microsoft.com/office/powerpoint/2010/main" val="26505239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14</Words>
  <Application>Microsoft Office PowerPoint</Application>
  <PresentationFormat>Personnalisé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Big John</vt:lpstr>
      <vt:lpstr>Calibri</vt:lpstr>
      <vt:lpstr>Slim Joe</vt:lpstr>
      <vt:lpstr>The Secret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Laura Gaucher</cp:lastModifiedBy>
  <cp:revision>158</cp:revision>
  <dcterms:created xsi:type="dcterms:W3CDTF">2013-02-20T09:06:48Z</dcterms:created>
  <dcterms:modified xsi:type="dcterms:W3CDTF">2020-05-07T13:24:11Z</dcterms:modified>
</cp:coreProperties>
</file>